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54" r:id="rId22"/>
    <p:sldId id="334" r:id="rId23"/>
    <p:sldId id="353" r:id="rId24"/>
    <p:sldId id="266" r:id="rId25"/>
    <p:sldId id="288" r:id="rId26"/>
    <p:sldId id="290" r:id="rId27"/>
    <p:sldId id="291" r:id="rId28"/>
    <p:sldId id="293" r:id="rId29"/>
    <p:sldId id="286" r:id="rId30"/>
    <p:sldId id="295" r:id="rId31"/>
    <p:sldId id="351" r:id="rId32"/>
    <p:sldId id="350" r:id="rId33"/>
    <p:sldId id="341" r:id="rId34"/>
    <p:sldId id="277" r:id="rId35"/>
    <p:sldId id="349" r:id="rId36"/>
    <p:sldId id="348" r:id="rId37"/>
    <p:sldId id="297" r:id="rId38"/>
    <p:sldId id="335" r:id="rId39"/>
    <p:sldId id="336" r:id="rId40"/>
    <p:sldId id="306" r:id="rId41"/>
    <p:sldId id="296" r:id="rId42"/>
    <p:sldId id="263" r:id="rId43"/>
    <p:sldId id="329" r:id="rId44"/>
    <p:sldId id="330" r:id="rId45"/>
    <p:sldId id="331" r:id="rId46"/>
    <p:sldId id="332" r:id="rId47"/>
    <p:sldId id="333" r:id="rId48"/>
    <p:sldId id="308" r:id="rId49"/>
    <p:sldId id="322" r:id="rId50"/>
    <p:sldId id="287" r:id="rId51"/>
    <p:sldId id="321" r:id="rId52"/>
    <p:sldId id="282" r:id="rId53"/>
    <p:sldId id="271" r:id="rId54"/>
    <p:sldId id="294" r:id="rId55"/>
    <p:sldId id="257" r:id="rId56"/>
    <p:sldId id="284" r:id="rId57"/>
    <p:sldId id="281" r:id="rId58"/>
    <p:sldId id="273"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2" r:id="rId72"/>
    <p:sldId id="343" r:id="rId73"/>
    <p:sldId id="344" r:id="rId74"/>
    <p:sldId id="345" r:id="rId75"/>
    <p:sldId id="346" r:id="rId76"/>
    <p:sldId id="347"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41" autoAdjust="0"/>
    <p:restoredTop sz="42640" autoAdjust="0"/>
  </p:normalViewPr>
  <p:slideViewPr>
    <p:cSldViewPr snapToGrid="0">
      <p:cViewPr varScale="1">
        <p:scale>
          <a:sx n="90" d="100"/>
          <a:sy n="90" d="100"/>
        </p:scale>
        <p:origin x="78" y="339"/>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a:t>
            </a:r>
            <a:r>
              <a:rPr kumimoji="1" lang="ja-JP" altLang="en-US" b="1" dirty="0" smtClean="0"/>
              <a:t>を順位付けの要素</a:t>
            </a:r>
            <a:r>
              <a:rPr kumimoji="1" lang="ja-JP" altLang="en-US" b="1" dirty="0" smtClean="0"/>
              <a:t>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a:t>
            </a:r>
            <a:r>
              <a:rPr lang="en-US" altLang="ja-JP" dirty="0" smtClean="0"/>
              <a:t>NiCad[3]</a:t>
            </a:r>
            <a:endParaRPr lang="en-US" altLang="ja-JP" dirty="0" smtClean="0"/>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t>
            </a:r>
            <a:r>
              <a:rPr lang="en-US" altLang="ja-JP" sz="1100" dirty="0" smtClean="0">
                <a:solidFill>
                  <a:schemeClr val="tx2"/>
                </a:solidFill>
              </a:rPr>
              <a:t>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endParaRPr lang="en-US" altLang="ja-JP" sz="2200" dirty="0" smtClean="0"/>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18766</TotalTime>
  <Words>15077</Words>
  <Application>Microsoft Office PowerPoint</Application>
  <PresentationFormat>ワイド画面</PresentationFormat>
  <Paragraphs>1787</Paragraphs>
  <Slides>76</Slides>
  <Notes>64</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76</vt:i4>
      </vt:variant>
    </vt:vector>
  </HeadingPairs>
  <TitlesOfParts>
    <vt:vector size="89"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543</cp:revision>
  <dcterms:created xsi:type="dcterms:W3CDTF">2020-01-21T13:07:49Z</dcterms:created>
  <dcterms:modified xsi:type="dcterms:W3CDTF">2020-02-05T06:01:26Z</dcterms:modified>
</cp:coreProperties>
</file>